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'1.0' encoding='UTF-8' standalone='yes'?>
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95" r:id="rId2"/>
    <p:sldId id="256" r:id="rId3"/>
    <p:sldId id="257" r:id="rId4"/>
    <p:sldId id="258" r:id="rId5"/>
    <p:sldId id="259" r:id="rId6"/>
    <p:sldId id="260" r:id="rId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63EB"/>
    <a:srgbClr val="F1F2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0" d="100"/>
          <a:sy n="120" d="100"/>
        </p:scale>
        <p:origin x="252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388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91AE6-38C1-3DE9-AE1E-34906A265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610DBF-5C98-1DF6-3B2A-926EFAECF8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FD5D23-07F7-FC2E-F05B-4A625DE3E8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105785-9293-B760-727D-D7B412B886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743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2F2282F-66A3-6518-4BDA-E6AAAA4FDDD6}"/>
              </a:ext>
            </a:extLst>
          </p:cNvPr>
          <p:cNvSpPr>
            <a:spLocks noGrp="1"/>
          </p:cNvSpPr>
          <p:nvPr/>
        </p:nvSpPr>
        <p:spPr>
          <a:xfrm>
            <a:off x="381000" y="57150"/>
            <a:ext cx="6477000" cy="17145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buNone/>
              <a:defRPr sz="90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64748B"/>
                </a:solidFill>
                <a:latin typeface="Arial"/>
                <a:ea typeface="Arial"/>
                <a:cs typeface="Arial"/>
              </a:rPr>
              <a:t>Aaron Li  /  Annotation toolkit  /  Making work a little easier.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3FB18-0F4D-0F9F-EDA9-76EC8DB1E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36AC3B8E-C478-5526-80E0-68D33F011D0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65760" y="64008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/>
            </a:r>
            <a:endParaRPr lang="en-US" sz="1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67B790AC-112B-5130-80D3-A231C09DE13B}"/>
              </a:ext>
            </a:extLst>
          </p:cNvPr>
          <p:cNvSpPr/>
          <p:nvPr/>
        </p:nvSpPr>
        <p:spPr>
          <a:xfrm>
            <a:off x="0" y="924977"/>
            <a:ext cx="9144000" cy="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828106D5-08F8-8D8D-4CA2-D70BED5B816D}"/>
              </a:ext>
            </a:extLst>
          </p:cNvPr>
          <p:cNvSpPr/>
          <p:nvPr/>
        </p:nvSpPr>
        <p:spPr>
          <a:xfrm>
            <a:off x="72652" y="-423453"/>
            <a:ext cx="1371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MARKERS</a:t>
            </a:r>
            <a:endParaRPr lang="en-US" sz="800" dirty="0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AE1CFBA2-7E31-3E97-284C-DBDB42449EF9}"/>
              </a:ext>
            </a:extLst>
          </p:cNvPr>
          <p:cNvSpPr/>
          <p:nvPr/>
        </p:nvSpPr>
        <p:spPr>
          <a:xfrm>
            <a:off x="4457244" y="326990"/>
            <a:ext cx="0" cy="432905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AU" dirty="0"/>
          </a:p>
        </p:txBody>
      </p:sp>
      <p:sp>
        <p:nvSpPr>
          <p:cNvPr id="54" name="Shape 52">
            <a:extLst>
              <a:ext uri="{FF2B5EF4-FFF2-40B4-BE49-F238E27FC236}">
                <a16:creationId xmlns:a16="http://schemas.microsoft.com/office/drawing/2014/main" id="{240108B5-0679-BD34-ACE8-40F99E5B5B3D}"/>
              </a:ext>
            </a:extLst>
          </p:cNvPr>
          <p:cNvSpPr/>
          <p:nvPr/>
        </p:nvSpPr>
        <p:spPr>
          <a:xfrm>
            <a:off x="82051" y="3441066"/>
            <a:ext cx="486827" cy="176211"/>
          </a:xfrm>
          <a:prstGeom prst="rect">
            <a:avLst/>
          </a:prstGeom>
          <a:solidFill>
            <a:srgbClr val="6B7280"/>
          </a:solidFill>
          <a:ln w="12700">
            <a:solidFill>
              <a:srgbClr val="6B7280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55" name="Text 53">
            <a:extLst>
              <a:ext uri="{FF2B5EF4-FFF2-40B4-BE49-F238E27FC236}">
                <a16:creationId xmlns:a16="http://schemas.microsoft.com/office/drawing/2014/main" id="{8076F68A-35FD-6992-9675-C71653D56540}"/>
              </a:ext>
            </a:extLst>
          </p:cNvPr>
          <p:cNvSpPr/>
          <p:nvPr/>
        </p:nvSpPr>
        <p:spPr>
          <a:xfrm>
            <a:off x="-15485" y="4511533"/>
            <a:ext cx="73305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REDACTION</a:t>
            </a:r>
            <a:endParaRPr lang="en-US" sz="800" dirty="0"/>
          </a:p>
        </p:txBody>
      </p:sp>
      <p:sp>
        <p:nvSpPr>
          <p:cNvPr id="56" name="Shape 54">
            <a:extLst>
              <a:ext uri="{FF2B5EF4-FFF2-40B4-BE49-F238E27FC236}">
                <a16:creationId xmlns:a16="http://schemas.microsoft.com/office/drawing/2014/main" id="{34BA3189-661A-D212-5140-185529FC9E53}"/>
              </a:ext>
            </a:extLst>
          </p:cNvPr>
          <p:cNvSpPr/>
          <p:nvPr/>
        </p:nvSpPr>
        <p:spPr>
          <a:xfrm>
            <a:off x="7246829" y="56470"/>
            <a:ext cx="0" cy="73152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57" name="Text 55">
            <a:extLst>
              <a:ext uri="{FF2B5EF4-FFF2-40B4-BE49-F238E27FC236}">
                <a16:creationId xmlns:a16="http://schemas.microsoft.com/office/drawing/2014/main" id="{3D26C19C-D820-DD3A-7607-02B2784C5C3A}"/>
              </a:ext>
            </a:extLst>
          </p:cNvPr>
          <p:cNvSpPr/>
          <p:nvPr/>
        </p:nvSpPr>
        <p:spPr>
          <a:xfrm>
            <a:off x="4551448" y="373561"/>
            <a:ext cx="594360" cy="238621"/>
          </a:xfrm>
          <a:prstGeom prst="wedgeRoundRectCallou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</a:t>
            </a:r>
            <a:endParaRPr lang="en-US" sz="900" dirty="0"/>
          </a:p>
        </p:txBody>
      </p:sp>
      <p:sp>
        <p:nvSpPr>
          <p:cNvPr id="58" name="Text 56">
            <a:extLst>
              <a:ext uri="{FF2B5EF4-FFF2-40B4-BE49-F238E27FC236}">
                <a16:creationId xmlns:a16="http://schemas.microsoft.com/office/drawing/2014/main" id="{172BFD22-4D15-CC32-4DF7-60FA0C536F04}"/>
              </a:ext>
            </a:extLst>
          </p:cNvPr>
          <p:cNvSpPr/>
          <p:nvPr/>
        </p:nvSpPr>
        <p:spPr>
          <a:xfrm>
            <a:off x="6697361" y="409845"/>
            <a:ext cx="500755" cy="175147"/>
          </a:xfrm>
          <a:prstGeom prst="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Label</a:t>
            </a:r>
            <a:endParaRPr lang="en-US" sz="900" dirty="0"/>
          </a:p>
        </p:txBody>
      </p:sp>
      <p:sp>
        <p:nvSpPr>
          <p:cNvPr id="67" name="Text 65">
            <a:extLst>
              <a:ext uri="{FF2B5EF4-FFF2-40B4-BE49-F238E27FC236}">
                <a16:creationId xmlns:a16="http://schemas.microsoft.com/office/drawing/2014/main" id="{B47B4032-70FC-2186-0116-01F0E45C7E09}"/>
              </a:ext>
            </a:extLst>
          </p:cNvPr>
          <p:cNvSpPr/>
          <p:nvPr/>
        </p:nvSpPr>
        <p:spPr>
          <a:xfrm>
            <a:off x="7424131" y="755578"/>
            <a:ext cx="1371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</a:t>
            </a:r>
            <a:endParaRPr lang="en-US" sz="800" dirty="0"/>
          </a:p>
        </p:txBody>
      </p:sp>
      <p:pic>
        <p:nvPicPr>
          <p:cNvPr id="147" name="Picture 146">
            <a:extLst>
              <a:ext uri="{FF2B5EF4-FFF2-40B4-BE49-F238E27FC236}">
                <a16:creationId xmlns:a16="http://schemas.microsoft.com/office/drawing/2014/main" id="{BA8FA449-5E8E-2757-0EDA-CF7BC94F38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" y="3800872"/>
            <a:ext cx="474695" cy="1627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3C60D8-8B0A-BF80-E981-2EB8EE76B9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12" y="4102653"/>
            <a:ext cx="549704" cy="181930"/>
          </a:xfrm>
          <a:prstGeom prst="rect">
            <a:avLst/>
          </a:prstGeom>
        </p:spPr>
      </p:pic>
      <p:sp>
        <p:nvSpPr>
          <p:cNvPr id="6" name="Shape 8">
            <a:extLst>
              <a:ext uri="{FF2B5EF4-FFF2-40B4-BE49-F238E27FC236}">
                <a16:creationId xmlns:a16="http://schemas.microsoft.com/office/drawing/2014/main" id="{31A1136B-30B4-D94C-6521-2FDFBC5C4CF0}"/>
              </a:ext>
            </a:extLst>
          </p:cNvPr>
          <p:cNvSpPr/>
          <p:nvPr/>
        </p:nvSpPr>
        <p:spPr>
          <a:xfrm>
            <a:off x="2011497" y="283000"/>
            <a:ext cx="0" cy="492634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Shape 9">
            <a:extLst>
              <a:ext uri="{FF2B5EF4-FFF2-40B4-BE49-F238E27FC236}">
                <a16:creationId xmlns:a16="http://schemas.microsoft.com/office/drawing/2014/main" id="{02279D06-69E9-5283-34E3-25FD0D08D9A2}"/>
              </a:ext>
            </a:extLst>
          </p:cNvPr>
          <p:cNvSpPr/>
          <p:nvPr/>
        </p:nvSpPr>
        <p:spPr>
          <a:xfrm>
            <a:off x="2775819" y="396760"/>
            <a:ext cx="483538" cy="168628"/>
          </a:xfrm>
          <a:prstGeom prst="rect">
            <a:avLst/>
          </a:prstGeom>
          <a:ln w="254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Shape 11">
            <a:extLst>
              <a:ext uri="{FF2B5EF4-FFF2-40B4-BE49-F238E27FC236}">
                <a16:creationId xmlns:a16="http://schemas.microsoft.com/office/drawing/2014/main" id="{76894C7A-9DC2-AE75-775A-0CDC8E097865}"/>
              </a:ext>
            </a:extLst>
          </p:cNvPr>
          <p:cNvSpPr/>
          <p:nvPr/>
        </p:nvSpPr>
        <p:spPr>
          <a:xfrm>
            <a:off x="3935009" y="385197"/>
            <a:ext cx="428031" cy="168628"/>
          </a:xfrm>
          <a:prstGeom prst="rect">
            <a:avLst/>
          </a:prstGeom>
          <a:solidFill>
            <a:srgbClr val="FBBF24">
              <a:alpha val="32000"/>
            </a:srgbClr>
          </a:solidFill>
          <a:ln w="12700">
            <a:solidFill>
              <a:srgbClr val="FBBF24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3" name="Shape 13">
            <a:extLst>
              <a:ext uri="{FF2B5EF4-FFF2-40B4-BE49-F238E27FC236}">
                <a16:creationId xmlns:a16="http://schemas.microsoft.com/office/drawing/2014/main" id="{B2EB4F6C-27FF-1B07-AE23-7B7D62C77867}"/>
              </a:ext>
            </a:extLst>
          </p:cNvPr>
          <p:cNvSpPr/>
          <p:nvPr/>
        </p:nvSpPr>
        <p:spPr>
          <a:xfrm>
            <a:off x="694118" y="926945"/>
            <a:ext cx="7551" cy="4216554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4" name="Shape 14">
            <a:extLst>
              <a:ext uri="{FF2B5EF4-FFF2-40B4-BE49-F238E27FC236}">
                <a16:creationId xmlns:a16="http://schemas.microsoft.com/office/drawing/2014/main" id="{B32FA66C-0038-BAE2-3A1E-EF1EFCA56F6D}"/>
              </a:ext>
            </a:extLst>
          </p:cNvPr>
          <p:cNvSpPr/>
          <p:nvPr/>
        </p:nvSpPr>
        <p:spPr>
          <a:xfrm>
            <a:off x="130117" y="2326922"/>
            <a:ext cx="365760" cy="201168"/>
          </a:xfrm>
          <a:prstGeom prst="rightArrow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142CAEC8-30EB-8562-FDFB-C1B573AD4842}"/>
              </a:ext>
            </a:extLst>
          </p:cNvPr>
          <p:cNvSpPr/>
          <p:nvPr/>
        </p:nvSpPr>
        <p:spPr>
          <a:xfrm rot="18900000">
            <a:off x="142583" y="1959049"/>
            <a:ext cx="365760" cy="201168"/>
          </a:xfrm>
          <a:prstGeom prst="rightArrow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7" name="Text 17">
            <a:extLst>
              <a:ext uri="{FF2B5EF4-FFF2-40B4-BE49-F238E27FC236}">
                <a16:creationId xmlns:a16="http://schemas.microsoft.com/office/drawing/2014/main" id="{81C2C7EE-A64A-B7C6-93F7-FBD49B442FEA}"/>
              </a:ext>
            </a:extLst>
          </p:cNvPr>
          <p:cNvSpPr/>
          <p:nvPr/>
        </p:nvSpPr>
        <p:spPr>
          <a:xfrm>
            <a:off x="-136724" y="3209625"/>
            <a:ext cx="10049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ARROWS</a:t>
            </a:r>
            <a:endParaRPr lang="en-US" sz="800" dirty="0"/>
          </a:p>
        </p:txBody>
      </p:sp>
      <p:sp>
        <p:nvSpPr>
          <p:cNvPr id="28" name="Text 13">
            <a:extLst>
              <a:ext uri="{FF2B5EF4-FFF2-40B4-BE49-F238E27FC236}">
                <a16:creationId xmlns:a16="http://schemas.microsoft.com/office/drawing/2014/main" id="{CE8B14DD-296A-03C1-3906-B6229013538A}"/>
              </a:ext>
            </a:extLst>
          </p:cNvPr>
          <p:cNvSpPr/>
          <p:nvPr/>
        </p:nvSpPr>
        <p:spPr>
          <a:xfrm>
            <a:off x="158345" y="283000"/>
            <a:ext cx="269003" cy="269003"/>
          </a:xfrm>
          <a:prstGeom prst="ellipse">
            <a:avLst/>
          </a:prstGeom>
          <a:solidFill>
            <a:srgbClr val="2563EB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29" name="Text 14">
            <a:extLst>
              <a:ext uri="{FF2B5EF4-FFF2-40B4-BE49-F238E27FC236}">
                <a16:creationId xmlns:a16="http://schemas.microsoft.com/office/drawing/2014/main" id="{5463FCD6-09F6-7FC7-956C-0FACD822A691}"/>
              </a:ext>
            </a:extLst>
          </p:cNvPr>
          <p:cNvSpPr/>
          <p:nvPr/>
        </p:nvSpPr>
        <p:spPr>
          <a:xfrm>
            <a:off x="452665" y="284822"/>
            <a:ext cx="269003" cy="269003"/>
          </a:xfrm>
          <a:prstGeom prst="ellipse">
            <a:avLst/>
          </a:prstGeom>
          <a:solidFill>
            <a:srgbClr val="2563EB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30" name="Text 15">
            <a:extLst>
              <a:ext uri="{FF2B5EF4-FFF2-40B4-BE49-F238E27FC236}">
                <a16:creationId xmlns:a16="http://schemas.microsoft.com/office/drawing/2014/main" id="{5F19713B-2AD0-254D-976A-D711F8701BCD}"/>
              </a:ext>
            </a:extLst>
          </p:cNvPr>
          <p:cNvSpPr/>
          <p:nvPr/>
        </p:nvSpPr>
        <p:spPr>
          <a:xfrm>
            <a:off x="754655" y="279679"/>
            <a:ext cx="269003" cy="269003"/>
          </a:xfrm>
          <a:prstGeom prst="ellipse">
            <a:avLst/>
          </a:prstGeom>
          <a:solidFill>
            <a:srgbClr val="2563EB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31" name="Text 16">
            <a:extLst>
              <a:ext uri="{FF2B5EF4-FFF2-40B4-BE49-F238E27FC236}">
                <a16:creationId xmlns:a16="http://schemas.microsoft.com/office/drawing/2014/main" id="{AE4F50B7-5F05-3808-7207-AE62885EB6FC}"/>
              </a:ext>
            </a:extLst>
          </p:cNvPr>
          <p:cNvSpPr/>
          <p:nvPr/>
        </p:nvSpPr>
        <p:spPr>
          <a:xfrm>
            <a:off x="1064772" y="274786"/>
            <a:ext cx="269003" cy="269003"/>
          </a:xfrm>
          <a:prstGeom prst="ellipse">
            <a:avLst/>
          </a:prstGeom>
          <a:solidFill>
            <a:srgbClr val="2563EB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32" name="Text 17">
            <a:extLst>
              <a:ext uri="{FF2B5EF4-FFF2-40B4-BE49-F238E27FC236}">
                <a16:creationId xmlns:a16="http://schemas.microsoft.com/office/drawing/2014/main" id="{7CEBB0E7-1EA2-DBD0-E056-31B3EFEBDEEF}"/>
              </a:ext>
            </a:extLst>
          </p:cNvPr>
          <p:cNvSpPr/>
          <p:nvPr/>
        </p:nvSpPr>
        <p:spPr>
          <a:xfrm>
            <a:off x="1369604" y="283000"/>
            <a:ext cx="269003" cy="269003"/>
          </a:xfrm>
          <a:prstGeom prst="ellipse">
            <a:avLst/>
          </a:prstGeom>
          <a:solidFill>
            <a:srgbClr val="2563EB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981056D-7787-7235-018A-6B309B6A4A4B}"/>
              </a:ext>
            </a:extLst>
          </p:cNvPr>
          <p:cNvGrpSpPr/>
          <p:nvPr/>
        </p:nvGrpSpPr>
        <p:grpSpPr>
          <a:xfrm>
            <a:off x="996362" y="619056"/>
            <a:ext cx="164543" cy="164543"/>
            <a:chOff x="3749040" y="4297680"/>
            <a:chExt cx="594360" cy="594360"/>
          </a:xfrm>
        </p:grpSpPr>
        <p:sp>
          <p:nvSpPr>
            <p:cNvPr id="34" name="Shape 39">
              <a:extLst>
                <a:ext uri="{FF2B5EF4-FFF2-40B4-BE49-F238E27FC236}">
                  <a16:creationId xmlns:a16="http://schemas.microsoft.com/office/drawing/2014/main" id="{05661A9C-98D8-C052-6CBC-C3472780B665}"/>
                </a:ext>
              </a:extLst>
            </p:cNvPr>
            <p:cNvSpPr/>
            <p:nvPr/>
          </p:nvSpPr>
          <p:spPr>
            <a:xfrm>
              <a:off x="3749040" y="4297680"/>
              <a:ext cx="164592" cy="0"/>
            </a:xfrm>
            <a:prstGeom prst="line">
              <a:avLst/>
            </a:prstGeom>
            <a:noFill/>
            <a:ln w="38100">
              <a:solidFill>
                <a:srgbClr val="2563EB"/>
              </a:solidFill>
              <a:prstDash val="solid"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35" name="Shape 40">
              <a:extLst>
                <a:ext uri="{FF2B5EF4-FFF2-40B4-BE49-F238E27FC236}">
                  <a16:creationId xmlns:a16="http://schemas.microsoft.com/office/drawing/2014/main" id="{ED8FA539-AE61-142B-CFB6-96AA62560E31}"/>
                </a:ext>
              </a:extLst>
            </p:cNvPr>
            <p:cNvSpPr/>
            <p:nvPr/>
          </p:nvSpPr>
          <p:spPr>
            <a:xfrm>
              <a:off x="3749040" y="4297680"/>
              <a:ext cx="0" cy="164592"/>
            </a:xfrm>
            <a:prstGeom prst="line">
              <a:avLst/>
            </a:prstGeom>
            <a:noFill/>
            <a:ln w="38100">
              <a:solidFill>
                <a:srgbClr val="2563EB"/>
              </a:solidFill>
              <a:prstDash val="solid"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36" name="Shape 41">
              <a:extLst>
                <a:ext uri="{FF2B5EF4-FFF2-40B4-BE49-F238E27FC236}">
                  <a16:creationId xmlns:a16="http://schemas.microsoft.com/office/drawing/2014/main" id="{7B444FC0-199D-B310-C697-5F6CAA88E82A}"/>
                </a:ext>
              </a:extLst>
            </p:cNvPr>
            <p:cNvSpPr/>
            <p:nvPr/>
          </p:nvSpPr>
          <p:spPr>
            <a:xfrm>
              <a:off x="4178808" y="4297680"/>
              <a:ext cx="164592" cy="0"/>
            </a:xfrm>
            <a:prstGeom prst="line">
              <a:avLst/>
            </a:prstGeom>
            <a:noFill/>
            <a:ln w="38100">
              <a:solidFill>
                <a:srgbClr val="2563EB"/>
              </a:solidFill>
              <a:prstDash val="solid"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38" name="Shape 42">
              <a:extLst>
                <a:ext uri="{FF2B5EF4-FFF2-40B4-BE49-F238E27FC236}">
                  <a16:creationId xmlns:a16="http://schemas.microsoft.com/office/drawing/2014/main" id="{5EA63216-D233-6936-D790-DAC3C91EC6E8}"/>
                </a:ext>
              </a:extLst>
            </p:cNvPr>
            <p:cNvSpPr/>
            <p:nvPr/>
          </p:nvSpPr>
          <p:spPr>
            <a:xfrm>
              <a:off x="4343400" y="4297680"/>
              <a:ext cx="0" cy="164592"/>
            </a:xfrm>
            <a:prstGeom prst="line">
              <a:avLst/>
            </a:prstGeom>
            <a:noFill/>
            <a:ln w="38100">
              <a:solidFill>
                <a:srgbClr val="2563EB"/>
              </a:solidFill>
              <a:prstDash val="solid"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39" name="Shape 43">
              <a:extLst>
                <a:ext uri="{FF2B5EF4-FFF2-40B4-BE49-F238E27FC236}">
                  <a16:creationId xmlns:a16="http://schemas.microsoft.com/office/drawing/2014/main" id="{3998E285-4AB9-6F1D-3745-E8F76256C4E1}"/>
                </a:ext>
              </a:extLst>
            </p:cNvPr>
            <p:cNvSpPr/>
            <p:nvPr/>
          </p:nvSpPr>
          <p:spPr>
            <a:xfrm>
              <a:off x="3749040" y="4727448"/>
              <a:ext cx="0" cy="164592"/>
            </a:xfrm>
            <a:prstGeom prst="line">
              <a:avLst/>
            </a:prstGeom>
            <a:noFill/>
            <a:ln w="38100">
              <a:solidFill>
                <a:srgbClr val="2563EB"/>
              </a:solidFill>
              <a:prstDash val="solid"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0" name="Shape 44">
              <a:extLst>
                <a:ext uri="{FF2B5EF4-FFF2-40B4-BE49-F238E27FC236}">
                  <a16:creationId xmlns:a16="http://schemas.microsoft.com/office/drawing/2014/main" id="{41BDD2CF-4337-E232-7E21-A7A72F4849D2}"/>
                </a:ext>
              </a:extLst>
            </p:cNvPr>
            <p:cNvSpPr/>
            <p:nvPr/>
          </p:nvSpPr>
          <p:spPr>
            <a:xfrm>
              <a:off x="3749040" y="4892040"/>
              <a:ext cx="164592" cy="0"/>
            </a:xfrm>
            <a:prstGeom prst="line">
              <a:avLst/>
            </a:prstGeom>
            <a:noFill/>
            <a:ln w="38100">
              <a:solidFill>
                <a:srgbClr val="2563EB"/>
              </a:solidFill>
              <a:prstDash val="solid"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1" name="Shape 45">
              <a:extLst>
                <a:ext uri="{FF2B5EF4-FFF2-40B4-BE49-F238E27FC236}">
                  <a16:creationId xmlns:a16="http://schemas.microsoft.com/office/drawing/2014/main" id="{649DDF68-CB31-52F8-A4A2-93CF16D2AA6A}"/>
                </a:ext>
              </a:extLst>
            </p:cNvPr>
            <p:cNvSpPr/>
            <p:nvPr/>
          </p:nvSpPr>
          <p:spPr>
            <a:xfrm>
              <a:off x="4178808" y="4892040"/>
              <a:ext cx="164592" cy="0"/>
            </a:xfrm>
            <a:prstGeom prst="line">
              <a:avLst/>
            </a:prstGeom>
            <a:noFill/>
            <a:ln w="38100">
              <a:solidFill>
                <a:srgbClr val="2563EB"/>
              </a:solidFill>
              <a:prstDash val="solid"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2" name="Shape 46">
              <a:extLst>
                <a:ext uri="{FF2B5EF4-FFF2-40B4-BE49-F238E27FC236}">
                  <a16:creationId xmlns:a16="http://schemas.microsoft.com/office/drawing/2014/main" id="{39766250-86D5-3B9C-C720-348C478EC6C7}"/>
                </a:ext>
              </a:extLst>
            </p:cNvPr>
            <p:cNvSpPr/>
            <p:nvPr/>
          </p:nvSpPr>
          <p:spPr>
            <a:xfrm>
              <a:off x="4343400" y="4727448"/>
              <a:ext cx="0" cy="164592"/>
            </a:xfrm>
            <a:prstGeom prst="line">
              <a:avLst/>
            </a:prstGeom>
            <a:noFill/>
            <a:ln w="38100">
              <a:solidFill>
                <a:srgbClr val="2563EB"/>
              </a:solidFill>
              <a:prstDash val="solid"/>
            </a:ln>
          </p:spPr>
          <p:txBody>
            <a:bodyPr/>
            <a:lstStyle/>
            <a:p>
              <a:endParaRPr lang="en-AU"/>
            </a:p>
          </p:txBody>
        </p:sp>
      </p:grpSp>
      <p:pic>
        <p:nvPicPr>
          <p:cNvPr id="43" name="Picture 42">
            <a:extLst>
              <a:ext uri="{FF2B5EF4-FFF2-40B4-BE49-F238E27FC236}">
                <a16:creationId xmlns:a16="http://schemas.microsoft.com/office/drawing/2014/main" id="{8C2C22FC-267D-254B-A2C9-BF2D945E2C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1106" y="597108"/>
            <a:ext cx="220755" cy="222985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074F4532-E954-7FE8-A1E4-4DF7F991EA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654" y="599375"/>
            <a:ext cx="220755" cy="220755"/>
          </a:xfrm>
          <a:prstGeom prst="rect">
            <a:avLst/>
          </a:prstGeom>
        </p:spPr>
      </p:pic>
      <p:sp>
        <p:nvSpPr>
          <p:cNvPr id="45" name="Text 20">
            <a:extLst>
              <a:ext uri="{FF2B5EF4-FFF2-40B4-BE49-F238E27FC236}">
                <a16:creationId xmlns:a16="http://schemas.microsoft.com/office/drawing/2014/main" id="{F09B7F7D-81E7-73AC-843D-AD472169E81B}"/>
              </a:ext>
            </a:extLst>
          </p:cNvPr>
          <p:cNvSpPr/>
          <p:nvPr/>
        </p:nvSpPr>
        <p:spPr>
          <a:xfrm>
            <a:off x="179026" y="597108"/>
            <a:ext cx="234968" cy="234968"/>
          </a:xfrm>
          <a:prstGeom prst="ellipse">
            <a:avLst/>
          </a:prstGeom>
          <a:solidFill>
            <a:srgbClr val="7C3AED"/>
          </a:solidFill>
          <a:ln w="38100">
            <a:solidFill>
              <a:schemeClr val="bg1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DE4E92C-3D54-64E8-FC84-C971FB2023D9}"/>
              </a:ext>
            </a:extLst>
          </p:cNvPr>
          <p:cNvCxnSpPr/>
          <p:nvPr/>
        </p:nvCxnSpPr>
        <p:spPr>
          <a:xfrm>
            <a:off x="3108533" y="720583"/>
            <a:ext cx="124013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B9A8E50-17AD-B3FE-A240-448C314A2A0A}"/>
              </a:ext>
            </a:extLst>
          </p:cNvPr>
          <p:cNvCxnSpPr>
            <a:cxnSpLocks/>
          </p:cNvCxnSpPr>
          <p:nvPr/>
        </p:nvCxnSpPr>
        <p:spPr>
          <a:xfrm>
            <a:off x="2067550" y="390132"/>
            <a:ext cx="633398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CD90EAC9-6937-99B9-97F8-191B4D186183}"/>
              </a:ext>
            </a:extLst>
          </p:cNvPr>
          <p:cNvCxnSpPr>
            <a:cxnSpLocks/>
          </p:cNvCxnSpPr>
          <p:nvPr/>
        </p:nvCxnSpPr>
        <p:spPr>
          <a:xfrm flipV="1">
            <a:off x="2067550" y="706667"/>
            <a:ext cx="921456" cy="13916"/>
          </a:xfrm>
          <a:prstGeom prst="line">
            <a:avLst/>
          </a:prstGeom>
          <a:ln w="19050">
            <a:solidFill>
              <a:srgbClr val="C0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6AD3CC8-ECD2-5EC1-2C7D-11D7C1D4D4BF}"/>
              </a:ext>
            </a:extLst>
          </p:cNvPr>
          <p:cNvGrpSpPr/>
          <p:nvPr/>
        </p:nvGrpSpPr>
        <p:grpSpPr>
          <a:xfrm>
            <a:off x="7399135" y="450443"/>
            <a:ext cx="1661012" cy="203950"/>
            <a:chOff x="2286000" y="3108960"/>
            <a:chExt cx="3108960" cy="640080"/>
          </a:xfrm>
        </p:grpSpPr>
        <p:sp>
          <p:nvSpPr>
            <p:cNvPr id="51" name="Shape 16">
              <a:extLst>
                <a:ext uri="{FF2B5EF4-FFF2-40B4-BE49-F238E27FC236}">
                  <a16:creationId xmlns:a16="http://schemas.microsoft.com/office/drawing/2014/main" id="{EE3FA6D4-932E-387D-C11C-201878CC17B9}"/>
                </a:ext>
              </a:extLst>
            </p:cNvPr>
            <p:cNvSpPr/>
            <p:nvPr/>
          </p:nvSpPr>
          <p:spPr>
            <a:xfrm>
              <a:off x="2286000" y="3108960"/>
              <a:ext cx="3108960" cy="640080"/>
            </a:xfrm>
            <a:prstGeom prst="rect">
              <a:avLst/>
            </a:prstGeom>
            <a:solidFill>
              <a:srgbClr val="ECFDF5"/>
            </a:solidFill>
            <a:ln w="12700">
              <a:solidFill>
                <a:srgbClr val="ECFDF5"/>
              </a:solidFill>
              <a:prstDash val="solid"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52" name="Shape 17">
              <a:extLst>
                <a:ext uri="{FF2B5EF4-FFF2-40B4-BE49-F238E27FC236}">
                  <a16:creationId xmlns:a16="http://schemas.microsoft.com/office/drawing/2014/main" id="{20FB9B2D-514A-0E0E-D87C-76D39F2F9A4D}"/>
                </a:ext>
              </a:extLst>
            </p:cNvPr>
            <p:cNvSpPr/>
            <p:nvPr/>
          </p:nvSpPr>
          <p:spPr>
            <a:xfrm>
              <a:off x="2286000" y="3108960"/>
              <a:ext cx="91440" cy="640080"/>
            </a:xfrm>
            <a:prstGeom prst="rect">
              <a:avLst/>
            </a:prstGeom>
            <a:solidFill>
              <a:srgbClr val="10B981"/>
            </a:solidFill>
            <a:ln w="12700">
              <a:solidFill>
                <a:srgbClr val="10B981"/>
              </a:solidFill>
              <a:prstDash val="solid"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53" name="Text 18">
              <a:extLst>
                <a:ext uri="{FF2B5EF4-FFF2-40B4-BE49-F238E27FC236}">
                  <a16:creationId xmlns:a16="http://schemas.microsoft.com/office/drawing/2014/main" id="{BFD519A5-41F3-BF3E-581B-8008DD40198F}"/>
                </a:ext>
              </a:extLst>
            </p:cNvPr>
            <p:cNvSpPr/>
            <p:nvPr/>
          </p:nvSpPr>
          <p:spPr>
            <a:xfrm>
              <a:off x="2468880" y="3154680"/>
              <a:ext cx="28346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b="1" dirty="0">
                  <a:solidFill>
                    <a:srgbClr val="065F46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TIP   </a:t>
              </a:r>
              <a:r>
                <a:rPr lang="en-US" sz="1100" dirty="0">
                  <a:solidFill>
                    <a:srgbClr val="065F46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Helpful context.</a:t>
              </a:r>
              <a:endParaRPr lang="en-US" sz="1100" dirty="0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82F9CCEF-DAE2-EF86-0EF7-0E59BF176966}"/>
              </a:ext>
            </a:extLst>
          </p:cNvPr>
          <p:cNvGrpSpPr/>
          <p:nvPr/>
        </p:nvGrpSpPr>
        <p:grpSpPr>
          <a:xfrm>
            <a:off x="7401531" y="184179"/>
            <a:ext cx="1582052" cy="203950"/>
            <a:chOff x="5577840" y="3108960"/>
            <a:chExt cx="3200400" cy="640080"/>
          </a:xfrm>
        </p:grpSpPr>
        <p:sp>
          <p:nvSpPr>
            <p:cNvPr id="69" name="Shape 19">
              <a:extLst>
                <a:ext uri="{FF2B5EF4-FFF2-40B4-BE49-F238E27FC236}">
                  <a16:creationId xmlns:a16="http://schemas.microsoft.com/office/drawing/2014/main" id="{B113EAF1-2D74-238E-3578-6FDB5A2D9E0F}"/>
                </a:ext>
              </a:extLst>
            </p:cNvPr>
            <p:cNvSpPr/>
            <p:nvPr/>
          </p:nvSpPr>
          <p:spPr>
            <a:xfrm>
              <a:off x="5577840" y="3108960"/>
              <a:ext cx="3200400" cy="640080"/>
            </a:xfrm>
            <a:prstGeom prst="rect">
              <a:avLst/>
            </a:prstGeom>
            <a:solidFill>
              <a:srgbClr val="FFF7ED"/>
            </a:solidFill>
            <a:ln w="12700">
              <a:solidFill>
                <a:srgbClr val="FFF7ED"/>
              </a:solidFill>
              <a:prstDash val="solid"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70" name="Shape 20">
              <a:extLst>
                <a:ext uri="{FF2B5EF4-FFF2-40B4-BE49-F238E27FC236}">
                  <a16:creationId xmlns:a16="http://schemas.microsoft.com/office/drawing/2014/main" id="{386244F0-870B-5F77-1EFE-E79457837B18}"/>
                </a:ext>
              </a:extLst>
            </p:cNvPr>
            <p:cNvSpPr/>
            <p:nvPr/>
          </p:nvSpPr>
          <p:spPr>
            <a:xfrm>
              <a:off x="5577840" y="3108960"/>
              <a:ext cx="91440" cy="640080"/>
            </a:xfrm>
            <a:prstGeom prst="rect">
              <a:avLst/>
            </a:prstGeom>
            <a:solidFill>
              <a:srgbClr val="EA580C"/>
            </a:solidFill>
            <a:ln w="12700">
              <a:solidFill>
                <a:srgbClr val="EA580C"/>
              </a:solidFill>
              <a:prstDash val="solid"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71" name="Text 21">
              <a:extLst>
                <a:ext uri="{FF2B5EF4-FFF2-40B4-BE49-F238E27FC236}">
                  <a16:creationId xmlns:a16="http://schemas.microsoft.com/office/drawing/2014/main" id="{6D966B55-D2E3-272F-BE13-32998FBDE2E2}"/>
                </a:ext>
              </a:extLst>
            </p:cNvPr>
            <p:cNvSpPr/>
            <p:nvPr/>
          </p:nvSpPr>
          <p:spPr>
            <a:xfrm>
              <a:off x="5760720" y="3154680"/>
              <a:ext cx="292608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b="1" dirty="0">
                  <a:solidFill>
                    <a:srgbClr val="9A3412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WARN   </a:t>
              </a:r>
              <a:r>
                <a:rPr lang="en-US" sz="1100" dirty="0">
                  <a:solidFill>
                    <a:srgbClr val="9A3412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Don't skip this.</a:t>
              </a:r>
              <a:endParaRPr lang="en-US" sz="1100" dirty="0"/>
            </a:p>
          </p:txBody>
        </p:sp>
      </p:grpSp>
      <p:sp>
        <p:nvSpPr>
          <p:cNvPr id="3" name="Text 12">
            <a:extLst>
              <a:ext uri="{FF2B5EF4-FFF2-40B4-BE49-F238E27FC236}">
                <a16:creationId xmlns:a16="http://schemas.microsoft.com/office/drawing/2014/main" id="{F3936DB4-DD6D-F9BD-B8D1-ADF8A45569B1}"/>
              </a:ext>
            </a:extLst>
          </p:cNvPr>
          <p:cNvSpPr/>
          <p:nvPr/>
        </p:nvSpPr>
        <p:spPr>
          <a:xfrm>
            <a:off x="5975309" y="401736"/>
            <a:ext cx="673198" cy="199390"/>
          </a:xfrm>
          <a:prstGeom prst="rect">
            <a:avLst/>
          </a:prstGeom>
          <a:solidFill>
            <a:srgbClr val="FBBF24"/>
          </a:solidFill>
          <a:ln>
            <a:solidFill>
              <a:srgbClr val="FBBF24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7835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 name</a:t>
            </a:r>
            <a:endParaRPr lang="en-US" sz="1100" dirty="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BEB4C752-5C04-CF19-AEFE-85D39871E5BD}"/>
              </a:ext>
            </a:extLst>
          </p:cNvPr>
          <p:cNvSpPr/>
          <p:nvPr/>
        </p:nvSpPr>
        <p:spPr>
          <a:xfrm>
            <a:off x="5199708" y="376899"/>
            <a:ext cx="662576" cy="201168"/>
          </a:xfrm>
          <a:prstGeom prst="wedgeRectCallout">
            <a:avLst/>
          </a:prstGeom>
          <a:solidFill>
            <a:srgbClr val="0D9488"/>
          </a:solidFill>
          <a:ln>
            <a:solidFill>
              <a:srgbClr val="0D948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note</a:t>
            </a:r>
            <a:endParaRPr lang="en-US" sz="1200" dirty="0"/>
          </a:p>
        </p:txBody>
      </p:sp>
      <p:sp>
        <p:nvSpPr>
          <p:cNvPr id="12" name="Shape 16">
            <a:extLst>
              <a:ext uri="{FF2B5EF4-FFF2-40B4-BE49-F238E27FC236}">
                <a16:creationId xmlns:a16="http://schemas.microsoft.com/office/drawing/2014/main" id="{F595ED93-0588-2263-280A-5783969E2F7C}"/>
              </a:ext>
            </a:extLst>
          </p:cNvPr>
          <p:cNvSpPr/>
          <p:nvPr/>
        </p:nvSpPr>
        <p:spPr>
          <a:xfrm>
            <a:off x="192424" y="991827"/>
            <a:ext cx="226314" cy="308610"/>
          </a:xfrm>
          <a:prstGeom prst="downArrow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3" name="Text 20">
            <a:extLst>
              <a:ext uri="{FF2B5EF4-FFF2-40B4-BE49-F238E27FC236}">
                <a16:creationId xmlns:a16="http://schemas.microsoft.com/office/drawing/2014/main" id="{E635EA8C-C150-B91A-862A-E2D065EE84A9}"/>
              </a:ext>
            </a:extLst>
          </p:cNvPr>
          <p:cNvSpPr/>
          <p:nvPr/>
        </p:nvSpPr>
        <p:spPr>
          <a:xfrm>
            <a:off x="442712" y="591552"/>
            <a:ext cx="234968" cy="234968"/>
          </a:xfrm>
          <a:prstGeom prst="ellipse">
            <a:avLst/>
          </a:prstGeom>
          <a:solidFill>
            <a:srgbClr val="7C3AED"/>
          </a:solidFill>
          <a:ln w="38100">
            <a:solidFill>
              <a:schemeClr val="bg1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E018FF0A-3A59-E10A-A575-30D77003003D}"/>
              </a:ext>
            </a:extLst>
          </p:cNvPr>
          <p:cNvCxnSpPr/>
          <p:nvPr/>
        </p:nvCxnSpPr>
        <p:spPr>
          <a:xfrm>
            <a:off x="155078" y="2703199"/>
            <a:ext cx="370825" cy="335120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12">
            <a:extLst>
              <a:ext uri="{FF2B5EF4-FFF2-40B4-BE49-F238E27FC236}">
                <a16:creationId xmlns:a16="http://schemas.microsoft.com/office/drawing/2014/main" id="{9FD827D9-1A3D-EE90-B2F8-95D546B07523}"/>
              </a:ext>
            </a:extLst>
          </p:cNvPr>
          <p:cNvSpPr/>
          <p:nvPr/>
        </p:nvSpPr>
        <p:spPr>
          <a:xfrm>
            <a:off x="2303206" y="755653"/>
            <a:ext cx="1371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HIGHLIGHTS</a:t>
            </a:r>
            <a:endParaRPr lang="en-US" sz="80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9AEF65F2-992A-BE32-30B9-CA14CBAB3CA4}"/>
              </a:ext>
            </a:extLst>
          </p:cNvPr>
          <p:cNvSpPr/>
          <p:nvPr/>
        </p:nvSpPr>
        <p:spPr>
          <a:xfrm>
            <a:off x="1653825" y="287728"/>
            <a:ext cx="269003" cy="269003"/>
          </a:xfrm>
          <a:prstGeom prst="ellipse">
            <a:avLst/>
          </a:prstGeom>
          <a:solidFill>
            <a:srgbClr val="2563EB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E88B274-47F6-2038-5FC0-443F5F9BF5F1}"/>
              </a:ext>
            </a:extLst>
          </p:cNvPr>
          <p:cNvGrpSpPr/>
          <p:nvPr/>
        </p:nvGrpSpPr>
        <p:grpSpPr>
          <a:xfrm>
            <a:off x="1532068" y="603392"/>
            <a:ext cx="385510" cy="202467"/>
            <a:chOff x="4617720" y="4297680"/>
            <a:chExt cx="1005840" cy="548640"/>
          </a:xfrm>
        </p:grpSpPr>
        <p:sp>
          <p:nvSpPr>
            <p:cNvPr id="49" name="Shape 47">
              <a:extLst>
                <a:ext uri="{FF2B5EF4-FFF2-40B4-BE49-F238E27FC236}">
                  <a16:creationId xmlns:a16="http://schemas.microsoft.com/office/drawing/2014/main" id="{78120BE8-3176-2CC1-0939-68D67E4A06F0}"/>
                </a:ext>
              </a:extLst>
            </p:cNvPr>
            <p:cNvSpPr/>
            <p:nvPr/>
          </p:nvSpPr>
          <p:spPr>
            <a:xfrm>
              <a:off x="5120640" y="4572000"/>
              <a:ext cx="502920" cy="0"/>
            </a:xfrm>
            <a:prstGeom prst="line">
              <a:avLst/>
            </a:prstGeom>
            <a:noFill/>
            <a:ln w="38100">
              <a:solidFill>
                <a:srgbClr val="2563EB"/>
              </a:solidFill>
              <a:prstDash val="solid"/>
              <a:tailEnd type="triangle"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60" name="Text 48">
              <a:extLst>
                <a:ext uri="{FF2B5EF4-FFF2-40B4-BE49-F238E27FC236}">
                  <a16:creationId xmlns:a16="http://schemas.microsoft.com/office/drawing/2014/main" id="{9A17D3B3-CD71-034C-BB74-B5D362A2A0F1}"/>
                </a:ext>
              </a:extLst>
            </p:cNvPr>
            <p:cNvSpPr/>
            <p:nvPr/>
          </p:nvSpPr>
          <p:spPr>
            <a:xfrm>
              <a:off x="4617720" y="4297680"/>
              <a:ext cx="548640" cy="548640"/>
            </a:xfrm>
            <a:prstGeom prst="ellipse">
              <a:avLst/>
            </a:prstGeom>
            <a:solidFill>
              <a:srgbClr val="2563EB"/>
            </a:solidFill>
            <a:ln>
              <a:solidFill>
                <a:srgbClr val="2563EB"/>
              </a:solidFill>
            </a:ln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1</a:t>
              </a:r>
              <a:endParaRPr lang="en-US" sz="1400" dirty="0"/>
            </a:p>
          </p:txBody>
        </p:sp>
      </p:grpSp>
      <p:sp>
        <p:nvSpPr>
          <p:cNvPr id="64" name="Text 57">
            <a:extLst>
              <a:ext uri="{FF2B5EF4-FFF2-40B4-BE49-F238E27FC236}">
                <a16:creationId xmlns:a16="http://schemas.microsoft.com/office/drawing/2014/main" id="{C2FFA9E3-82A4-E961-2C1E-6613F19F3AD9}"/>
              </a:ext>
            </a:extLst>
          </p:cNvPr>
          <p:cNvSpPr/>
          <p:nvPr/>
        </p:nvSpPr>
        <p:spPr>
          <a:xfrm>
            <a:off x="5092790" y="759334"/>
            <a:ext cx="1371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CALLOUTS</a:t>
            </a:r>
            <a:endParaRPr lang="en-US" sz="800" dirty="0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7FF2CE5-9AAB-108B-3599-1C3920C34365}"/>
              </a:ext>
            </a:extLst>
          </p:cNvPr>
          <p:cNvCxnSpPr/>
          <p:nvPr/>
        </p:nvCxnSpPr>
        <p:spPr>
          <a:xfrm>
            <a:off x="2102479" y="575359"/>
            <a:ext cx="511567" cy="0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Shape 16">
            <a:extLst>
              <a:ext uri="{FF2B5EF4-FFF2-40B4-BE49-F238E27FC236}">
                <a16:creationId xmlns:a16="http://schemas.microsoft.com/office/drawing/2014/main" id="{90ED8BE9-C1C0-1E09-D8C0-0229F18C5623}"/>
              </a:ext>
            </a:extLst>
          </p:cNvPr>
          <p:cNvSpPr/>
          <p:nvPr/>
        </p:nvSpPr>
        <p:spPr>
          <a:xfrm rot="10800000">
            <a:off x="199840" y="1449014"/>
            <a:ext cx="226314" cy="308610"/>
          </a:xfrm>
          <a:prstGeom prst="downArrow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Shape 10">
            <a:extLst>
              <a:ext uri="{FF2B5EF4-FFF2-40B4-BE49-F238E27FC236}">
                <a16:creationId xmlns:a16="http://schemas.microsoft.com/office/drawing/2014/main" id="{24D58EA7-F7D5-EC47-094D-841857AEAD0E}"/>
              </a:ext>
            </a:extLst>
          </p:cNvPr>
          <p:cNvSpPr/>
          <p:nvPr/>
        </p:nvSpPr>
        <p:spPr>
          <a:xfrm>
            <a:off x="3376599" y="383218"/>
            <a:ext cx="494933" cy="181247"/>
          </a:xfrm>
          <a:prstGeom prst="rect">
            <a:avLst/>
          </a:prstGeom>
          <a:ln w="19050">
            <a:solidFill>
              <a:srgbClr val="2563EB"/>
            </a:solidFill>
            <a:prstDash val="dash"/>
          </a:ln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333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Screenshot Annotation Template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300" i="1">
                <a:solidFill>
                  <a:srgbClr val="64748B"/>
                </a:solidFill>
                <a:latin typeface="Calibri"/>
                <a:ea typeface="Calibri"/>
                <a:cs typeface="Calibri"/>
              </a:rPr>
              <a:t>Editable shapes for screenshots and small workflows. Use offline in desktop PowerPoint.</a:t>
            </a:r>
            <a:endParaRPr sz="1300"/>
          </a:p>
        </p:txBody>
      </p:sp>
      <p:sp>
        <p:nvSpPr>
          <p:cNvPr id="4" name="Shape 2"/>
          <p:cNvSpPr/>
          <p:nvPr/>
        </p:nvSpPr>
        <p:spPr>
          <a:xfrm>
            <a:off x="365760" y="1463040"/>
            <a:ext cx="2679192" cy="187452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50800" dist="127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AU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502920" cy="502920"/>
          </a:xfrm>
          <a:prstGeom prst="ellipse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94360" y="2331720"/>
            <a:ext cx="2221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Paste your screenshot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94360" y="2651760"/>
            <a:ext cx="22219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a workspace slide, paste (Ctrl+V) the screenshot. Resize so the area you want to annotate is comfortable to work with.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182112" y="1463040"/>
            <a:ext cx="2679192" cy="187452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50800" dist="127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AU"/>
          </a:p>
        </p:txBody>
      </p:sp>
      <p:sp>
        <p:nvSpPr>
          <p:cNvPr id="9" name="Text 7"/>
          <p:cNvSpPr/>
          <p:nvPr/>
        </p:nvSpPr>
        <p:spPr>
          <a:xfrm>
            <a:off x="3410712" y="1691640"/>
            <a:ext cx="502920" cy="502920"/>
          </a:xfrm>
          <a:prstGeom prst="ellipse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3410712" y="2331720"/>
            <a:ext cx="2221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Copy elements &amp; arrange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410712" y="2651760"/>
            <a:ext cx="22219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a palette slide, click an element, copy (Ctrl+C). Switch back, paste, drag into place. Click any number or text to edit it inline.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998464" y="1463040"/>
            <a:ext cx="2679192" cy="187452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50800" dist="127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AU"/>
          </a:p>
        </p:txBody>
      </p:sp>
      <p:sp>
        <p:nvSpPr>
          <p:cNvPr id="13" name="Text 11"/>
          <p:cNvSpPr/>
          <p:nvPr/>
        </p:nvSpPr>
        <p:spPr>
          <a:xfrm>
            <a:off x="6227064" y="1691640"/>
            <a:ext cx="502920" cy="502920"/>
          </a:xfrm>
          <a:prstGeom prst="ellipse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6227064" y="2331720"/>
            <a:ext cx="2221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Flatten to a single image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227064" y="2651760"/>
            <a:ext cx="2221992" cy="59436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100">
                <a:solidFill>
                  <a:srgbClr val="64748B"/>
                </a:solidFill>
                <a:latin typeface="Calibri"/>
                <a:ea typeface="Calibri"/>
                <a:cs typeface="Calibri"/>
              </a:rPr>
              <a:t>Select your screenshot and annotations only. Right-click, choose Save as Picture, then PNG.</a:t>
            </a:r>
            <a:endParaRPr sz="1100"/>
          </a:p>
        </p:txBody>
      </p:sp>
      <p:sp>
        <p:nvSpPr>
          <p:cNvPr id="16" name="Shape 14"/>
          <p:cNvSpPr/>
          <p:nvPr/>
        </p:nvSpPr>
        <p:spPr>
          <a:xfrm>
            <a:off x="340360" y="3644970"/>
            <a:ext cx="8412480" cy="794880"/>
          </a:xfrm>
          <a:prstGeom prst="rect">
            <a:avLst/>
          </a:prstGeom>
          <a:solidFill>
            <a:srgbClr val="FEF3C7"/>
          </a:solidFill>
          <a:ln w="12700">
            <a:solidFill>
              <a:srgbClr val="FEF3C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Shape 15"/>
          <p:cNvSpPr/>
          <p:nvPr/>
        </p:nvSpPr>
        <p:spPr>
          <a:xfrm>
            <a:off x="340360" y="3644970"/>
            <a:ext cx="91440" cy="79488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8" name="Text 16"/>
          <p:cNvSpPr/>
          <p:nvPr/>
        </p:nvSpPr>
        <p:spPr>
          <a:xfrm>
            <a:off x="608330" y="3702050"/>
            <a:ext cx="8046720" cy="679450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noAutofit/>
          </a:bodyPr>
          <a:lstStyle/>
          <a:p>
            <a:pPr marL="0" indent="0">
              <a:buNone/>
              <a:defRPr sz="1200">
                <a:solidFill>
                  <a:srgbClr val="92400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92400E"/>
                </a:solidFill>
                <a:latin typeface="Arial"/>
                <a:ea typeface="Arial"/>
                <a:cs typeface="Arial"/>
              </a:rPr>
              <a:t>Keep an editable copy</a:t>
            </a:r>
            <a:endParaRPr sz="1300"/>
          </a:p>
          <a:p>
            <a:pPr marL="0" indent="0">
              <a:buNone/>
            </a:pPr>
            <a:r>
              <a:rPr sz="4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/>
            </a:r>
            <a:endParaRPr sz="1300"/>
          </a:p>
          <a:p>
            <a:pPr marL="0" indent="0">
              <a:buNone/>
              <a:defRPr sz="1200">
                <a:solidFill>
                  <a:srgbClr val="92400E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92400E"/>
                </a:solidFill>
                <a:latin typeface="Arial"/>
                <a:ea typeface="Arial"/>
                <a:cs typeface="Arial"/>
              </a:rPr>
              <a:t>Save the .pptx for later edits. Export only your screenshot and annotations, leaving the tool palette outside your selection.</a:t>
            </a:r>
            <a:endParaRPr sz="13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Numbered Markers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365760" y="59436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any number to edit. Duplicate (Ctrl+D) to extend a sequence.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365760" y="914400"/>
            <a:ext cx="841248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5" name="Text 3"/>
          <p:cNvSpPr/>
          <p:nvPr/>
        </p:nvSpPr>
        <p:spPr>
          <a:xfrm>
            <a:off x="365760" y="114300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SOLID — COBALT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65760" y="137160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Default for light UIs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2011680" y="1097280"/>
            <a:ext cx="548640" cy="548640"/>
          </a:xfrm>
          <a:prstGeom prst="ellipse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2788920" y="1097280"/>
            <a:ext cx="548640" cy="548640"/>
          </a:xfrm>
          <a:prstGeom prst="ellipse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3566160" y="1097280"/>
            <a:ext cx="548640" cy="548640"/>
          </a:xfrm>
          <a:prstGeom prst="ellipse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4343400" y="1097280"/>
            <a:ext cx="548640" cy="548640"/>
          </a:xfrm>
          <a:prstGeom prst="ellipse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5120640" y="1097280"/>
            <a:ext cx="548640" cy="548640"/>
          </a:xfrm>
          <a:prstGeom prst="ellipse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1901952" y="1874519"/>
            <a:ext cx="4023360" cy="640080"/>
          </a:xfrm>
          <a:prstGeom prst="rect">
            <a:avLst/>
          </a:prstGeom>
          <a:solidFill>
            <a:srgbClr val="374151"/>
          </a:solidFill>
          <a:ln w="12700">
            <a:solidFill>
              <a:srgbClr val="374151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3" name="Text 11"/>
          <p:cNvSpPr/>
          <p:nvPr/>
        </p:nvSpPr>
        <p:spPr>
          <a:xfrm>
            <a:off x="365760" y="1965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HALO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65760" y="21945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Stays visible on dark UIs too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2011680" y="1920240"/>
            <a:ext cx="548640" cy="548640"/>
          </a:xfrm>
          <a:prstGeom prst="ellipse">
            <a:avLst/>
          </a:prstGeom>
          <a:solidFill>
            <a:srgbClr val="2563EB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2788920" y="1920240"/>
            <a:ext cx="548640" cy="548640"/>
          </a:xfrm>
          <a:prstGeom prst="ellipse">
            <a:avLst/>
          </a:prstGeom>
          <a:solidFill>
            <a:srgbClr val="2563EB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3566160" y="1920240"/>
            <a:ext cx="548640" cy="548640"/>
          </a:xfrm>
          <a:prstGeom prst="ellipse">
            <a:avLst/>
          </a:prstGeom>
          <a:solidFill>
            <a:srgbClr val="2563EB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4343400" y="1920240"/>
            <a:ext cx="548640" cy="548640"/>
          </a:xfrm>
          <a:prstGeom prst="ellipse">
            <a:avLst/>
          </a:prstGeom>
          <a:solidFill>
            <a:srgbClr val="2563EB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5120640" y="1920240"/>
            <a:ext cx="548640" cy="548640"/>
          </a:xfrm>
          <a:prstGeom prst="ellipse">
            <a:avLst/>
          </a:prstGeom>
          <a:solidFill>
            <a:srgbClr val="2563EB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365760" y="278892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VIOLET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65760" y="301752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Complement / second sequence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011680" y="2743200"/>
            <a:ext cx="548640" cy="548640"/>
          </a:xfrm>
          <a:prstGeom prst="ellipse">
            <a:avLst/>
          </a:prstGeom>
          <a:solidFill>
            <a:srgbClr val="7C3AED"/>
          </a:solidFill>
          <a:ln>
            <a:solidFill>
              <a:srgbClr val="7C3AED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2788920" y="2743200"/>
            <a:ext cx="548640" cy="548640"/>
          </a:xfrm>
          <a:prstGeom prst="ellipse">
            <a:avLst/>
          </a:prstGeom>
          <a:solidFill>
            <a:srgbClr val="7C3AED"/>
          </a:solidFill>
          <a:ln>
            <a:solidFill>
              <a:srgbClr val="7C3AED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3566160" y="2743200"/>
            <a:ext cx="548640" cy="548640"/>
          </a:xfrm>
          <a:prstGeom prst="ellipse">
            <a:avLst/>
          </a:prstGeom>
          <a:solidFill>
            <a:srgbClr val="7C3AED"/>
          </a:solidFill>
          <a:ln>
            <a:solidFill>
              <a:srgbClr val="7C3AED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4343400" y="2743200"/>
            <a:ext cx="548640" cy="548640"/>
          </a:xfrm>
          <a:prstGeom prst="ellipse">
            <a:avLst/>
          </a:prstGeom>
          <a:solidFill>
            <a:srgbClr val="7C3AED"/>
          </a:solidFill>
          <a:ln>
            <a:solidFill>
              <a:srgbClr val="7C3AED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5120640" y="2743200"/>
            <a:ext cx="548640" cy="548640"/>
          </a:xfrm>
          <a:prstGeom prst="ellipse">
            <a:avLst/>
          </a:prstGeom>
          <a:solidFill>
            <a:srgbClr val="7C3AED"/>
          </a:solidFill>
          <a:ln>
            <a:solidFill>
              <a:srgbClr val="7C3AED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365760" y="361188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SQUARE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365760" y="384048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Alternative shape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2011680" y="356616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2563EB"/>
          </a:solidFill>
          <a:ln>
            <a:solidFill>
              <a:srgbClr val="2563E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2788920" y="356616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2563EB"/>
          </a:solidFill>
          <a:ln>
            <a:solidFill>
              <a:srgbClr val="2563E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3566160" y="356616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2563EB"/>
          </a:solidFill>
          <a:ln>
            <a:solidFill>
              <a:srgbClr val="2563E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32" name="Text 30"/>
          <p:cNvSpPr/>
          <p:nvPr/>
        </p:nvSpPr>
        <p:spPr>
          <a:xfrm>
            <a:off x="4343400" y="356616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2563EB"/>
          </a:solidFill>
          <a:ln>
            <a:solidFill>
              <a:srgbClr val="2563E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000" dirty="0"/>
          </a:p>
        </p:txBody>
      </p:sp>
      <p:sp>
        <p:nvSpPr>
          <p:cNvPr id="33" name="Text 31"/>
          <p:cNvSpPr/>
          <p:nvPr/>
        </p:nvSpPr>
        <p:spPr>
          <a:xfrm>
            <a:off x="5120640" y="356616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2563EB"/>
          </a:solidFill>
          <a:ln>
            <a:solidFill>
              <a:srgbClr val="2563E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000" dirty="0"/>
          </a:p>
        </p:txBody>
      </p:sp>
      <p:sp>
        <p:nvSpPr>
          <p:cNvPr id="34" name="Text 32"/>
          <p:cNvSpPr/>
          <p:nvPr/>
        </p:nvSpPr>
        <p:spPr>
          <a:xfrm>
            <a:off x="365760" y="443484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POINTERS &amp; CLICKS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365760" y="466344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where to click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2011680" y="4297680"/>
            <a:ext cx="594360" cy="594360"/>
          </a:xfrm>
          <a:prstGeom prst="ellipse">
            <a:avLst/>
          </a:prstGeom>
          <a:solidFill>
            <a:srgbClr val="FFFFFF">
              <a:alpha val="40000"/>
            </a:srgbClr>
          </a:solidFill>
          <a:ln w="381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7" name="Shape 35"/>
          <p:cNvSpPr/>
          <p:nvPr/>
        </p:nvSpPr>
        <p:spPr>
          <a:xfrm>
            <a:off x="2217420" y="4503420"/>
            <a:ext cx="182880" cy="1828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8" name="Shape 36"/>
          <p:cNvSpPr/>
          <p:nvPr/>
        </p:nvSpPr>
        <p:spPr>
          <a:xfrm>
            <a:off x="2880360" y="4297680"/>
            <a:ext cx="594360" cy="594360"/>
          </a:xfrm>
          <a:prstGeom prst="ellipse">
            <a:avLst/>
          </a:prstGeom>
          <a:solidFill>
            <a:srgbClr val="2563EB">
              <a:alpha val="20000"/>
            </a:srgbClr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9" name="Shape 37"/>
          <p:cNvSpPr/>
          <p:nvPr/>
        </p:nvSpPr>
        <p:spPr>
          <a:xfrm>
            <a:off x="2990088" y="4407408"/>
            <a:ext cx="365760" cy="365760"/>
          </a:xfrm>
          <a:prstGeom prst="ellipse">
            <a:avLst/>
          </a:prstGeom>
          <a:solidFill>
            <a:srgbClr val="2563EB">
              <a:alpha val="45000"/>
            </a:srgbClr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0" name="Shape 38"/>
          <p:cNvSpPr/>
          <p:nvPr/>
        </p:nvSpPr>
        <p:spPr>
          <a:xfrm>
            <a:off x="3081528" y="4498848"/>
            <a:ext cx="182880" cy="1828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0BD4AE4-7779-B7A4-0768-A2FB12B9E92C}"/>
              </a:ext>
            </a:extLst>
          </p:cNvPr>
          <p:cNvGrpSpPr/>
          <p:nvPr/>
        </p:nvGrpSpPr>
        <p:grpSpPr>
          <a:xfrm>
            <a:off x="3749040" y="4297680"/>
            <a:ext cx="594360" cy="594360"/>
            <a:chOff x="3749040" y="4297680"/>
            <a:chExt cx="594360" cy="594360"/>
          </a:xfrm>
        </p:grpSpPr>
        <p:sp>
          <p:nvSpPr>
            <p:cNvPr id="41" name="Shape 39"/>
            <p:cNvSpPr/>
            <p:nvPr/>
          </p:nvSpPr>
          <p:spPr>
            <a:xfrm>
              <a:off x="3749040" y="4297680"/>
              <a:ext cx="164592" cy="0"/>
            </a:xfrm>
            <a:prstGeom prst="line">
              <a:avLst/>
            </a:prstGeom>
            <a:noFill/>
            <a:ln w="38100">
              <a:solidFill>
                <a:srgbClr val="2563EB"/>
              </a:solidFill>
              <a:prstDash val="solid"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2" name="Shape 40"/>
            <p:cNvSpPr/>
            <p:nvPr/>
          </p:nvSpPr>
          <p:spPr>
            <a:xfrm>
              <a:off x="3749040" y="4297680"/>
              <a:ext cx="0" cy="164592"/>
            </a:xfrm>
            <a:prstGeom prst="line">
              <a:avLst/>
            </a:prstGeom>
            <a:noFill/>
            <a:ln w="38100">
              <a:solidFill>
                <a:srgbClr val="2563EB"/>
              </a:solidFill>
              <a:prstDash val="solid"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" name="Shape 41"/>
            <p:cNvSpPr/>
            <p:nvPr/>
          </p:nvSpPr>
          <p:spPr>
            <a:xfrm>
              <a:off x="4178808" y="4297680"/>
              <a:ext cx="164592" cy="0"/>
            </a:xfrm>
            <a:prstGeom prst="line">
              <a:avLst/>
            </a:prstGeom>
            <a:noFill/>
            <a:ln w="38100">
              <a:solidFill>
                <a:srgbClr val="2563EB"/>
              </a:solidFill>
              <a:prstDash val="solid"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4" name="Shape 42"/>
            <p:cNvSpPr/>
            <p:nvPr/>
          </p:nvSpPr>
          <p:spPr>
            <a:xfrm>
              <a:off x="4343400" y="4297680"/>
              <a:ext cx="0" cy="164592"/>
            </a:xfrm>
            <a:prstGeom prst="line">
              <a:avLst/>
            </a:prstGeom>
            <a:noFill/>
            <a:ln w="38100">
              <a:solidFill>
                <a:srgbClr val="2563EB"/>
              </a:solidFill>
              <a:prstDash val="solid"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5" name="Shape 43"/>
            <p:cNvSpPr/>
            <p:nvPr/>
          </p:nvSpPr>
          <p:spPr>
            <a:xfrm>
              <a:off x="3749040" y="4727448"/>
              <a:ext cx="0" cy="164592"/>
            </a:xfrm>
            <a:prstGeom prst="line">
              <a:avLst/>
            </a:prstGeom>
            <a:noFill/>
            <a:ln w="38100">
              <a:solidFill>
                <a:srgbClr val="2563EB"/>
              </a:solidFill>
              <a:prstDash val="solid"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6" name="Shape 44"/>
            <p:cNvSpPr/>
            <p:nvPr/>
          </p:nvSpPr>
          <p:spPr>
            <a:xfrm>
              <a:off x="3749040" y="4892040"/>
              <a:ext cx="164592" cy="0"/>
            </a:xfrm>
            <a:prstGeom prst="line">
              <a:avLst/>
            </a:prstGeom>
            <a:noFill/>
            <a:ln w="38100">
              <a:solidFill>
                <a:srgbClr val="2563EB"/>
              </a:solidFill>
              <a:prstDash val="solid"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7" name="Shape 45"/>
            <p:cNvSpPr/>
            <p:nvPr/>
          </p:nvSpPr>
          <p:spPr>
            <a:xfrm>
              <a:off x="4178808" y="4892040"/>
              <a:ext cx="164592" cy="0"/>
            </a:xfrm>
            <a:prstGeom prst="line">
              <a:avLst/>
            </a:prstGeom>
            <a:noFill/>
            <a:ln w="38100">
              <a:solidFill>
                <a:srgbClr val="2563EB"/>
              </a:solidFill>
              <a:prstDash val="solid"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8" name="Shape 46"/>
            <p:cNvSpPr/>
            <p:nvPr/>
          </p:nvSpPr>
          <p:spPr>
            <a:xfrm>
              <a:off x="4343400" y="4727448"/>
              <a:ext cx="0" cy="164592"/>
            </a:xfrm>
            <a:prstGeom prst="line">
              <a:avLst/>
            </a:prstGeom>
            <a:noFill/>
            <a:ln w="38100">
              <a:solidFill>
                <a:srgbClr val="2563EB"/>
              </a:solidFill>
              <a:prstDash val="solid"/>
            </a:ln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7AC6804-ADEB-75A8-3723-7652615DEE03}"/>
              </a:ext>
            </a:extLst>
          </p:cNvPr>
          <p:cNvGrpSpPr/>
          <p:nvPr/>
        </p:nvGrpSpPr>
        <p:grpSpPr>
          <a:xfrm>
            <a:off x="4617720" y="4297680"/>
            <a:ext cx="1005840" cy="548640"/>
            <a:chOff x="4617720" y="4297680"/>
            <a:chExt cx="1005840" cy="548640"/>
          </a:xfrm>
        </p:grpSpPr>
        <p:sp>
          <p:nvSpPr>
            <p:cNvPr id="49" name="Shape 47"/>
            <p:cNvSpPr/>
            <p:nvPr/>
          </p:nvSpPr>
          <p:spPr>
            <a:xfrm>
              <a:off x="5120640" y="4572000"/>
              <a:ext cx="502920" cy="0"/>
            </a:xfrm>
            <a:prstGeom prst="line">
              <a:avLst/>
            </a:prstGeom>
            <a:noFill/>
            <a:ln w="38100">
              <a:solidFill>
                <a:srgbClr val="2563EB"/>
              </a:solidFill>
              <a:prstDash val="solid"/>
              <a:tailEnd type="triangle"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50" name="Text 48"/>
            <p:cNvSpPr/>
            <p:nvPr/>
          </p:nvSpPr>
          <p:spPr>
            <a:xfrm>
              <a:off x="4617720" y="4297680"/>
              <a:ext cx="548640" cy="548640"/>
            </a:xfrm>
            <a:prstGeom prst="ellipse">
              <a:avLst/>
            </a:prstGeom>
            <a:solidFill>
              <a:srgbClr val="2563EB"/>
            </a:solidFill>
            <a:ln>
              <a:solidFill>
                <a:srgbClr val="2563EB"/>
              </a:solidFill>
            </a:ln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2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1</a:t>
              </a:r>
              <a:endParaRPr lang="en-US" sz="2200" dirty="0"/>
            </a:p>
          </p:txBody>
        </p:sp>
      </p:grpSp>
      <p:sp>
        <p:nvSpPr>
          <p:cNvPr id="51" name="Text 49"/>
          <p:cNvSpPr/>
          <p:nvPr/>
        </p:nvSpPr>
        <p:spPr>
          <a:xfrm>
            <a:off x="1920240" y="4937760"/>
            <a:ext cx="777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</a:t>
            </a:r>
            <a:endParaRPr lang="en-US" sz="800" dirty="0"/>
          </a:p>
        </p:txBody>
      </p:sp>
      <p:sp>
        <p:nvSpPr>
          <p:cNvPr id="52" name="Text 50"/>
          <p:cNvSpPr/>
          <p:nvPr/>
        </p:nvSpPr>
        <p:spPr>
          <a:xfrm>
            <a:off x="2788920" y="4937760"/>
            <a:ext cx="777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ripple</a:t>
            </a:r>
            <a:endParaRPr lang="en-US" sz="800" dirty="0"/>
          </a:p>
        </p:txBody>
      </p:sp>
      <p:sp>
        <p:nvSpPr>
          <p:cNvPr id="53" name="Text 51"/>
          <p:cNvSpPr/>
          <p:nvPr/>
        </p:nvSpPr>
        <p:spPr>
          <a:xfrm>
            <a:off x="3657600" y="4937760"/>
            <a:ext cx="777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Brackets</a:t>
            </a:r>
            <a:endParaRPr lang="en-US" sz="800" dirty="0"/>
          </a:p>
        </p:txBody>
      </p:sp>
      <p:sp>
        <p:nvSpPr>
          <p:cNvPr id="54" name="Text 52"/>
          <p:cNvSpPr/>
          <p:nvPr/>
        </p:nvSpPr>
        <p:spPr>
          <a:xfrm>
            <a:off x="4526280" y="4937760"/>
            <a:ext cx="777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Lollipop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Highlights, Arrows &amp; Redaction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365760" y="59436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 areas, point at things, hide sensitive info.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365760" y="914400"/>
            <a:ext cx="841248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5" name="Text 3"/>
          <p:cNvSpPr/>
          <p:nvPr/>
        </p:nvSpPr>
        <p:spPr>
          <a:xfrm>
            <a:off x="365760" y="109728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HIGHLIGHT BOXES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65760" y="132588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 what to look at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011680" y="1051560"/>
            <a:ext cx="1417320" cy="640080"/>
          </a:xfrm>
          <a:prstGeom prst="rect">
            <a:avLst/>
          </a:prstGeom>
          <a:ln w="381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Shape 6"/>
          <p:cNvSpPr/>
          <p:nvPr/>
        </p:nvSpPr>
        <p:spPr>
          <a:xfrm>
            <a:off x="3657600" y="1051560"/>
            <a:ext cx="1417320" cy="640080"/>
          </a:xfrm>
          <a:prstGeom prst="rect">
            <a:avLst/>
          </a:prstGeom>
          <a:ln w="25400">
            <a:solidFill>
              <a:srgbClr val="2563EB"/>
            </a:solidFill>
            <a:prstDash val="dash"/>
          </a:ln>
        </p:spPr>
        <p:txBody>
          <a:bodyPr/>
          <a:lstStyle/>
          <a:p>
            <a:endParaRPr lang="en-AU"/>
          </a:p>
        </p:txBody>
      </p:sp>
      <p:sp>
        <p:nvSpPr>
          <p:cNvPr id="9" name="Shape 7"/>
          <p:cNvSpPr/>
          <p:nvPr/>
        </p:nvSpPr>
        <p:spPr>
          <a:xfrm>
            <a:off x="5303520" y="1051560"/>
            <a:ext cx="1417320" cy="640080"/>
          </a:xfrm>
          <a:prstGeom prst="rect">
            <a:avLst/>
          </a:prstGeom>
          <a:solidFill>
            <a:srgbClr val="FBBF24">
              <a:alpha val="45000"/>
            </a:srgbClr>
          </a:solidFill>
          <a:ln w="12700">
            <a:solidFill>
              <a:srgbClr val="FBBF24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Shape 8"/>
          <p:cNvSpPr/>
          <p:nvPr/>
        </p:nvSpPr>
        <p:spPr>
          <a:xfrm>
            <a:off x="6949440" y="1051560"/>
            <a:ext cx="1417320" cy="640080"/>
          </a:xfrm>
          <a:prstGeom prst="roundRect">
            <a:avLst>
              <a:gd name="adj" fmla="val 11429"/>
            </a:avLst>
          </a:prstGeom>
          <a:ln w="381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Text 9"/>
          <p:cNvSpPr/>
          <p:nvPr/>
        </p:nvSpPr>
        <p:spPr>
          <a:xfrm>
            <a:off x="2011680" y="1737360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Solid border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3657600" y="1737360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Dashed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5303520" y="1737360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Highlighter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6949440" y="1737360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Rounded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365760" y="224028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ARROWS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65760" y="246888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 at the action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2011680" y="2286000"/>
            <a:ext cx="1280160" cy="502920"/>
          </a:xfrm>
          <a:prstGeom prst="rightArrow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8" name="Shape 16"/>
          <p:cNvSpPr/>
          <p:nvPr/>
        </p:nvSpPr>
        <p:spPr>
          <a:xfrm>
            <a:off x="3657600" y="2194560"/>
            <a:ext cx="502920" cy="685800"/>
          </a:xfrm>
          <a:prstGeom prst="downArrow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9" name="Shape 17"/>
          <p:cNvSpPr/>
          <p:nvPr/>
        </p:nvSpPr>
        <p:spPr>
          <a:xfrm rot="18900000">
            <a:off x="4526280" y="2286000"/>
            <a:ext cx="1188720" cy="502920"/>
          </a:xfrm>
          <a:prstGeom prst="rightArrow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0" name="Shape 18"/>
          <p:cNvSpPr/>
          <p:nvPr/>
        </p:nvSpPr>
        <p:spPr>
          <a:xfrm>
            <a:off x="6126480" y="2542032"/>
            <a:ext cx="1280160" cy="0"/>
          </a:xfrm>
          <a:prstGeom prst="line">
            <a:avLst/>
          </a:prstGeom>
          <a:noFill/>
          <a:ln w="38100">
            <a:solidFill>
              <a:srgbClr val="2563EB"/>
            </a:solidFill>
            <a:prstDash val="solid"/>
            <a:tailEnd type="triangle"/>
          </a:ln>
        </p:spPr>
        <p:txBody>
          <a:bodyPr/>
          <a:lstStyle/>
          <a:p>
            <a:endParaRPr lang="en-AU"/>
          </a:p>
        </p:txBody>
      </p:sp>
      <p:sp>
        <p:nvSpPr>
          <p:cNvPr id="21" name="Shape 19"/>
          <p:cNvSpPr/>
          <p:nvPr/>
        </p:nvSpPr>
        <p:spPr>
          <a:xfrm>
            <a:off x="7696200" y="2240280"/>
            <a:ext cx="457200" cy="0"/>
          </a:xfrm>
          <a:prstGeom prst="line">
            <a:avLst/>
          </a:prstGeom>
          <a:noFill/>
          <a:ln w="381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2" name="Shape 20"/>
          <p:cNvSpPr/>
          <p:nvPr/>
        </p:nvSpPr>
        <p:spPr>
          <a:xfrm>
            <a:off x="8138160" y="2240280"/>
            <a:ext cx="0" cy="502920"/>
          </a:xfrm>
          <a:prstGeom prst="line">
            <a:avLst/>
          </a:prstGeom>
          <a:noFill/>
          <a:ln w="38100">
            <a:solidFill>
              <a:srgbClr val="2563EB"/>
            </a:solidFill>
            <a:prstDash val="solid"/>
            <a:tailEnd type="triangle"/>
          </a:ln>
        </p:spPr>
        <p:txBody>
          <a:bodyPr/>
          <a:lstStyle/>
          <a:p>
            <a:endParaRPr lang="en-AU"/>
          </a:p>
        </p:txBody>
      </p:sp>
      <p:sp>
        <p:nvSpPr>
          <p:cNvPr id="23" name="Text 21"/>
          <p:cNvSpPr/>
          <p:nvPr/>
        </p:nvSpPr>
        <p:spPr>
          <a:xfrm>
            <a:off x="2011680" y="2907792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→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3520440" y="2907792"/>
            <a:ext cx="777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↓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4434840" y="2907792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Diagonal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6126480" y="2907792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 line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7498080" y="290779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Elbow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365760" y="33375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REDACTION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365760" y="35661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Hide sensitive info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2011680" y="3291840"/>
            <a:ext cx="1417320" cy="502920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1" name="Shape 29"/>
          <p:cNvSpPr/>
          <p:nvPr/>
        </p:nvSpPr>
        <p:spPr>
          <a:xfrm>
            <a:off x="3657600" y="3291840"/>
            <a:ext cx="1417320" cy="502920"/>
          </a:xfrm>
          <a:prstGeom prst="rect">
            <a:avLst/>
          </a:prstGeom>
          <a:solidFill>
            <a:srgbClr val="6B7280"/>
          </a:solidFill>
          <a:ln w="12700">
            <a:solidFill>
              <a:srgbClr val="6B7280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97" name="Text 95"/>
          <p:cNvSpPr/>
          <p:nvPr/>
        </p:nvSpPr>
        <p:spPr>
          <a:xfrm>
            <a:off x="6949440" y="3291840"/>
            <a:ext cx="1417320" cy="502920"/>
          </a:xfrm>
          <a:prstGeom prst="rect">
            <a:avLst/>
          </a:prstGeom>
          <a:solidFill>
            <a:srgbClr val="111111"/>
          </a:solidFill>
          <a:ln>
            <a:solidFill>
              <a:srgbClr val="111111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REDACTED</a:t>
            </a:r>
            <a:endParaRPr lang="en-US" sz="1100" dirty="0"/>
          </a:p>
        </p:txBody>
      </p:sp>
      <p:sp>
        <p:nvSpPr>
          <p:cNvPr id="98" name="Text 96"/>
          <p:cNvSpPr/>
          <p:nvPr/>
        </p:nvSpPr>
        <p:spPr>
          <a:xfrm>
            <a:off x="2011680" y="3822192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Solid black</a:t>
            </a:r>
            <a:endParaRPr lang="en-US" sz="800" dirty="0"/>
          </a:p>
        </p:txBody>
      </p:sp>
      <p:sp>
        <p:nvSpPr>
          <p:cNvPr id="99" name="Text 97"/>
          <p:cNvSpPr/>
          <p:nvPr/>
        </p:nvSpPr>
        <p:spPr>
          <a:xfrm>
            <a:off x="3657600" y="3822192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800" i="1">
                <a:solidFill>
                  <a:srgbClr val="64748B"/>
                </a:solidFill>
                <a:latin typeface="Calibri"/>
                <a:ea typeface="Calibri"/>
                <a:cs typeface="Calibri"/>
              </a:rPr>
              <a:t>Grey bar</a:t>
            </a:r>
            <a:endParaRPr sz="800"/>
          </a:p>
        </p:txBody>
      </p:sp>
      <p:sp>
        <p:nvSpPr>
          <p:cNvPr id="101" name="Text 99"/>
          <p:cNvSpPr/>
          <p:nvPr/>
        </p:nvSpPr>
        <p:spPr>
          <a:xfrm>
            <a:off x="6949440" y="3822192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Labelled</a:t>
            </a:r>
            <a:endParaRPr lang="en-US" sz="800" dirty="0"/>
          </a:p>
        </p:txBody>
      </p:sp>
      <p:sp>
        <p:nvSpPr>
          <p:cNvPr id="102" name="Shape 100"/>
          <p:cNvSpPr/>
          <p:nvPr/>
        </p:nvSpPr>
        <p:spPr>
          <a:xfrm>
            <a:off x="365760" y="4297680"/>
            <a:ext cx="8412480" cy="594360"/>
          </a:xfrm>
          <a:prstGeom prst="rect">
            <a:avLst/>
          </a:prstGeom>
          <a:solidFill>
            <a:srgbClr val="F8FAFC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3" name="Text 101"/>
          <p:cNvSpPr/>
          <p:nvPr/>
        </p:nvSpPr>
        <p:spPr>
          <a:xfrm>
            <a:off x="502920" y="434340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noAutofit/>
          </a:bodyPr>
          <a:lstStyle/>
          <a:p>
            <a:pPr marL="0" indent="0">
              <a:buNone/>
              <a:defRPr sz="975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64748B"/>
                </a:solidFill>
                <a:latin typeface="Arial"/>
                <a:ea typeface="Arial"/>
                <a:cs typeface="Arial"/>
              </a:rPr>
              <a:t>Sensitive details: use a fully opaque cover. Mosaic and blur may leave details recognisable. Check the exported PNG before sharing.</a:t>
            </a:r>
            <a:endParaRPr sz="1000"/>
          </a:p>
        </p:txBody>
      </p:sp>
      <p:pic>
        <p:nvPicPr>
          <p:cNvPr id="235" name="Picture 234">
            <a:extLst>
              <a:ext uri="{FF2B5EF4-FFF2-40B4-BE49-F238E27FC236}">
                <a16:creationId xmlns:a16="http://schemas.microsoft.com/office/drawing/2014/main" id="{9715E1ED-B11A-04AB-AD3D-AA7C72C5E2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0" y="3279625"/>
            <a:ext cx="1432684" cy="51820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Callouts &amp; Text Labels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365760" y="59436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 in a label, then pair with an arrow if you need to point at the target.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365760" y="914400"/>
            <a:ext cx="841248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5" name="Text 3"/>
          <p:cNvSpPr/>
          <p:nvPr/>
        </p:nvSpPr>
        <p:spPr>
          <a:xfrm>
            <a:off x="365760" y="109728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SPEECH BUBBLES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65760" y="132588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Built-in tail (drag yellow handle to aim)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2286000" y="1005840"/>
            <a:ext cx="1828800" cy="777240"/>
          </a:xfrm>
          <a:prstGeom prst="wedgeRoundRectCallou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to save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389120" y="1005840"/>
            <a:ext cx="1828800" cy="777240"/>
          </a:xfrm>
          <a:prstGeom prst="wedgeEllipseCallout">
            <a:avLst/>
          </a:prstGeom>
          <a:solidFill>
            <a:srgbClr val="7C3AED"/>
          </a:solidFill>
          <a:ln>
            <a:solidFill>
              <a:srgbClr val="7C3AED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 note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492240" y="1005840"/>
            <a:ext cx="1828800" cy="777240"/>
          </a:xfrm>
          <a:prstGeom prst="wedgeRectCallout">
            <a:avLst/>
          </a:prstGeom>
          <a:solidFill>
            <a:srgbClr val="0D9488"/>
          </a:solidFill>
          <a:ln>
            <a:solidFill>
              <a:srgbClr val="0D948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note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65760" y="21945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 LABELS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365760" y="24231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 on a UI; pair with arrow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2286000" y="2194560"/>
            <a:ext cx="1463040" cy="411480"/>
          </a:xfrm>
          <a:prstGeom prst="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Save Button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023360" y="2194560"/>
            <a:ext cx="1463040" cy="411480"/>
          </a:xfrm>
          <a:prstGeom prst="rect">
            <a:avLst/>
          </a:prstGeom>
          <a:solidFill>
            <a:srgbClr val="FFFFFF"/>
          </a:solidFill>
          <a:ln w="25400">
            <a:solidFill>
              <a:srgbClr val="2563E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Toolbar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760720" y="2194560"/>
            <a:ext cx="1463040" cy="411480"/>
          </a:xfrm>
          <a:prstGeom prst="rect">
            <a:avLst/>
          </a:prstGeom>
          <a:solidFill>
            <a:srgbClr val="FBBF24"/>
          </a:solidFill>
          <a:ln>
            <a:solidFill>
              <a:srgbClr val="FBBF24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7835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 name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498080" y="2194560"/>
            <a:ext cx="1280160" cy="411480"/>
          </a:xfrm>
          <a:prstGeom prst="roundRect">
            <a:avLst>
              <a:gd name="adj" fmla="val 17778"/>
            </a:avLst>
          </a:prstGeom>
          <a:solidFill>
            <a:srgbClr val="374151"/>
          </a:solidFill>
          <a:ln>
            <a:solidFill>
              <a:srgbClr val="374151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Tooltip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65760" y="3108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 / WARNING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65760" y="33375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Inline note to the reader</a:t>
            </a:r>
            <a:endParaRPr lang="en-US" sz="900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891E175-0868-52FB-938D-0E53E3F60D64}"/>
              </a:ext>
            </a:extLst>
          </p:cNvPr>
          <p:cNvGrpSpPr/>
          <p:nvPr/>
        </p:nvGrpSpPr>
        <p:grpSpPr>
          <a:xfrm>
            <a:off x="2286000" y="3108960"/>
            <a:ext cx="3108960" cy="640080"/>
            <a:chOff x="2286000" y="3108960"/>
            <a:chExt cx="3108960" cy="640080"/>
          </a:xfrm>
        </p:grpSpPr>
        <p:sp>
          <p:nvSpPr>
            <p:cNvPr id="18" name="Shape 16"/>
            <p:cNvSpPr/>
            <p:nvPr/>
          </p:nvSpPr>
          <p:spPr>
            <a:xfrm>
              <a:off x="2286000" y="3108960"/>
              <a:ext cx="3108960" cy="640080"/>
            </a:xfrm>
            <a:prstGeom prst="rect">
              <a:avLst/>
            </a:prstGeom>
            <a:solidFill>
              <a:srgbClr val="ECFDF5"/>
            </a:solidFill>
            <a:ln w="12700">
              <a:solidFill>
                <a:srgbClr val="ECFDF5"/>
              </a:solidFill>
              <a:prstDash val="solid"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19" name="Shape 17"/>
            <p:cNvSpPr/>
            <p:nvPr/>
          </p:nvSpPr>
          <p:spPr>
            <a:xfrm>
              <a:off x="2286000" y="3108960"/>
              <a:ext cx="91440" cy="640080"/>
            </a:xfrm>
            <a:prstGeom prst="rect">
              <a:avLst/>
            </a:prstGeom>
            <a:solidFill>
              <a:srgbClr val="10B981"/>
            </a:solidFill>
            <a:ln w="12700">
              <a:solidFill>
                <a:srgbClr val="10B981"/>
              </a:solidFill>
              <a:prstDash val="solid"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20" name="Text 18"/>
            <p:cNvSpPr/>
            <p:nvPr/>
          </p:nvSpPr>
          <p:spPr>
            <a:xfrm>
              <a:off x="2468880" y="3154680"/>
              <a:ext cx="28346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b="1" dirty="0">
                  <a:solidFill>
                    <a:srgbClr val="065F46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TIP   </a:t>
              </a:r>
              <a:r>
                <a:rPr lang="en-US" sz="1100" dirty="0">
                  <a:solidFill>
                    <a:srgbClr val="065F46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Helpful context the reader should know.</a:t>
              </a:r>
              <a:endParaRPr lang="en-US" sz="1100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A1D34B2-61F4-2EAC-BE5B-C03A8253ED98}"/>
              </a:ext>
            </a:extLst>
          </p:cNvPr>
          <p:cNvGrpSpPr/>
          <p:nvPr/>
        </p:nvGrpSpPr>
        <p:grpSpPr>
          <a:xfrm>
            <a:off x="5577840" y="3108960"/>
            <a:ext cx="3200400" cy="640080"/>
            <a:chOff x="5577840" y="3108960"/>
            <a:chExt cx="3200400" cy="640080"/>
          </a:xfrm>
        </p:grpSpPr>
        <p:sp>
          <p:nvSpPr>
            <p:cNvPr id="21" name="Shape 19"/>
            <p:cNvSpPr/>
            <p:nvPr/>
          </p:nvSpPr>
          <p:spPr>
            <a:xfrm>
              <a:off x="5577840" y="3108960"/>
              <a:ext cx="3200400" cy="640080"/>
            </a:xfrm>
            <a:prstGeom prst="rect">
              <a:avLst/>
            </a:prstGeom>
            <a:solidFill>
              <a:srgbClr val="FFF7ED"/>
            </a:solidFill>
            <a:ln w="12700">
              <a:solidFill>
                <a:srgbClr val="FFF7ED"/>
              </a:solidFill>
              <a:prstDash val="solid"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22" name="Shape 20"/>
            <p:cNvSpPr/>
            <p:nvPr/>
          </p:nvSpPr>
          <p:spPr>
            <a:xfrm>
              <a:off x="5577840" y="3108960"/>
              <a:ext cx="91440" cy="640080"/>
            </a:xfrm>
            <a:prstGeom prst="rect">
              <a:avLst/>
            </a:prstGeom>
            <a:solidFill>
              <a:srgbClr val="EA580C"/>
            </a:solidFill>
            <a:ln w="12700">
              <a:solidFill>
                <a:srgbClr val="EA580C"/>
              </a:solidFill>
              <a:prstDash val="solid"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23" name="Text 21"/>
            <p:cNvSpPr/>
            <p:nvPr/>
          </p:nvSpPr>
          <p:spPr>
            <a:xfrm>
              <a:off x="5760720" y="3154680"/>
              <a:ext cx="292608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b="1" dirty="0">
                  <a:solidFill>
                    <a:srgbClr val="9A3412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WARN   </a:t>
              </a:r>
              <a:r>
                <a:rPr lang="en-US" sz="1100" dirty="0">
                  <a:solidFill>
                    <a:srgbClr val="9A3412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Don't skip this — it could break things.</a:t>
              </a:r>
              <a:endParaRPr lang="en-US" sz="1100" dirty="0"/>
            </a:p>
          </p:txBody>
        </p:sp>
      </p:grpSp>
      <p:sp>
        <p:nvSpPr>
          <p:cNvPr id="24" name="Text 22"/>
          <p:cNvSpPr/>
          <p:nvPr/>
        </p:nvSpPr>
        <p:spPr>
          <a:xfrm>
            <a:off x="365760" y="40233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STRIP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365760" y="4251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 + instruction inline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2286000" y="3977640"/>
            <a:ext cx="502920" cy="502920"/>
          </a:xfrm>
          <a:prstGeom prst="ellipse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2880360" y="3977640"/>
            <a:ext cx="5852160" cy="502920"/>
          </a:xfrm>
          <a:prstGeom prst="rect">
            <a:avLst/>
          </a:prstGeom>
          <a:solidFill>
            <a:srgbClr val="FFFFFF"/>
          </a:solidFill>
          <a:ln w="25400">
            <a:solidFill>
              <a:srgbClr val="2563EB"/>
            </a:solidFill>
          </a:ln>
        </p:spPr>
        <p:txBody>
          <a:bodyPr wrap="square" lIns="101600" tIns="101600" rIns="101600" bIns="10160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File menu, choose Save As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— Annotated Screenshot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365760" y="59436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100" i="1">
                <a:solidFill>
                  <a:srgbClr val="64748B"/>
                </a:solidFill>
                <a:latin typeface="Calibri"/>
                <a:ea typeface="Calibri"/>
                <a:cs typeface="Calibri"/>
              </a:rPr>
              <a:t>A fictional screen showing how the elements work together.</a:t>
            </a:r>
            <a:endParaRPr sz="1100"/>
          </a:p>
        </p:txBody>
      </p:sp>
      <p:sp>
        <p:nvSpPr>
          <p:cNvPr id="4" name="Shape 2"/>
          <p:cNvSpPr/>
          <p:nvPr/>
        </p:nvSpPr>
        <p:spPr>
          <a:xfrm>
            <a:off x="365760" y="914400"/>
            <a:ext cx="841248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5" name="Shape 3"/>
          <p:cNvSpPr/>
          <p:nvPr/>
        </p:nvSpPr>
        <p:spPr>
          <a:xfrm>
            <a:off x="914400" y="1143000"/>
            <a:ext cx="731520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blurRad="101600" dist="25400" dir="54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en-AU"/>
          </a:p>
        </p:txBody>
      </p:sp>
      <p:sp>
        <p:nvSpPr>
          <p:cNvPr id="6" name="Shape 4"/>
          <p:cNvSpPr/>
          <p:nvPr/>
        </p:nvSpPr>
        <p:spPr>
          <a:xfrm>
            <a:off x="914400" y="1143000"/>
            <a:ext cx="7315200" cy="365760"/>
          </a:xfrm>
          <a:prstGeom prst="rect">
            <a:avLst/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1097280" y="1188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Settings — Account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7589520" y="1261872"/>
            <a:ext cx="118872" cy="118872"/>
          </a:xfrm>
          <a:prstGeom prst="ellipse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9" name="Shape 7"/>
          <p:cNvSpPr/>
          <p:nvPr/>
        </p:nvSpPr>
        <p:spPr>
          <a:xfrm>
            <a:off x="7772400" y="1261872"/>
            <a:ext cx="118872" cy="118872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Shape 8"/>
          <p:cNvSpPr/>
          <p:nvPr/>
        </p:nvSpPr>
        <p:spPr>
          <a:xfrm>
            <a:off x="7955280" y="1261872"/>
            <a:ext cx="118872" cy="11887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Text 9"/>
          <p:cNvSpPr/>
          <p:nvPr/>
        </p:nvSpPr>
        <p:spPr>
          <a:xfrm>
            <a:off x="1280160" y="1783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 address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280160" y="2057400"/>
            <a:ext cx="5029200" cy="384048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</a:ln>
        </p:spPr>
        <p:txBody>
          <a:bodyPr wrap="square" lIns="101600" tIns="101600" rIns="101600" bIns="101600" anchor="ctr"/>
          <a:lstStyle/>
          <a:p>
            <a:pPr marL="0" indent="0">
              <a:buNone/>
            </a:pPr>
            <a:r>
              <a:rPr sz="1200">
                <a:solidFill>
                  <a:srgbClr val="1F2937"/>
                </a:solidFill>
                <a:latin typeface="Calibri"/>
                <a:ea typeface="Calibri"/>
                <a:cs typeface="Calibri"/>
              </a:rPr>
              <a:t>demo@example.invalid</a:t>
            </a:r>
            <a:endParaRPr sz="1200"/>
          </a:p>
        </p:txBody>
      </p:sp>
      <p:sp>
        <p:nvSpPr>
          <p:cNvPr id="13" name="Text 11"/>
          <p:cNvSpPr/>
          <p:nvPr/>
        </p:nvSpPr>
        <p:spPr>
          <a:xfrm>
            <a:off x="1280160" y="260604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Password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280160" y="2880360"/>
            <a:ext cx="5029200" cy="384048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</a:ln>
        </p:spPr>
        <p:txBody>
          <a:bodyPr wrap="square" lIns="101600" tIns="101600" rIns="101600" bIns="10160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••••••••••••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280160" y="3611880"/>
            <a:ext cx="1554480" cy="457200"/>
          </a:xfrm>
          <a:prstGeom prst="rect">
            <a:avLst/>
          </a:prstGeom>
          <a:solidFill>
            <a:srgbClr val="1D4ED8"/>
          </a:solidFill>
          <a:ln>
            <a:solidFill>
              <a:srgbClr val="1D4ED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Save changes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1188720" y="2011680"/>
            <a:ext cx="5212080" cy="475488"/>
          </a:xfrm>
          <a:prstGeom prst="rect">
            <a:avLst/>
          </a:prstGeom>
          <a:ln w="381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868680" y="1984248"/>
            <a:ext cx="502920" cy="502920"/>
          </a:xfrm>
          <a:prstGeom prst="ellipse">
            <a:avLst/>
          </a:prstGeom>
          <a:solidFill>
            <a:srgbClr val="2563EB"/>
          </a:solidFill>
          <a:ln w="254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1371600" y="2121408"/>
            <a:ext cx="2194560" cy="256032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9" name="Shape 17"/>
          <p:cNvSpPr/>
          <p:nvPr/>
        </p:nvSpPr>
        <p:spPr>
          <a:xfrm>
            <a:off x="1188720" y="2834640"/>
            <a:ext cx="5212080" cy="475488"/>
          </a:xfrm>
          <a:prstGeom prst="rect">
            <a:avLst/>
          </a:prstGeom>
          <a:ln w="381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0" name="Text 18"/>
          <p:cNvSpPr/>
          <p:nvPr/>
        </p:nvSpPr>
        <p:spPr>
          <a:xfrm>
            <a:off x="868680" y="2807208"/>
            <a:ext cx="502920" cy="502920"/>
          </a:xfrm>
          <a:prstGeom prst="ellipse">
            <a:avLst/>
          </a:prstGeom>
          <a:solidFill>
            <a:srgbClr val="2563EB"/>
          </a:solidFill>
          <a:ln w="254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868680" y="3630168"/>
            <a:ext cx="502920" cy="502920"/>
          </a:xfrm>
          <a:prstGeom prst="ellipse">
            <a:avLst/>
          </a:prstGeom>
          <a:solidFill>
            <a:srgbClr val="2563EB"/>
          </a:solidFill>
          <a:ln w="254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 rot="10800000">
            <a:off x="2971800" y="3749040"/>
            <a:ext cx="640080" cy="274320"/>
          </a:xfrm>
          <a:prstGeom prst="rightArrow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3" name="Text 21"/>
          <p:cNvSpPr/>
          <p:nvPr/>
        </p:nvSpPr>
        <p:spPr>
          <a:xfrm>
            <a:off x="3657600" y="3520440"/>
            <a:ext cx="1554480" cy="548640"/>
          </a:xfrm>
          <a:prstGeom prst="wedgeRoundRectCallout">
            <a:avLst/>
          </a:prstGeom>
          <a:solidFill>
            <a:srgbClr val="7C3AED"/>
          </a:solidFill>
          <a:ln>
            <a:solidFill>
              <a:srgbClr val="7C3AED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to apply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Cobalt markers ① ② ③ + cobalt highlights/arrow + black redaction + violet callout (complement) — coherent two-color system.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Words>542</Words>
  <Application>Microsoft Office PowerPoint</Application>
  <PresentationFormat>On-screen Show (16:9)</PresentationFormat>
  <Paragraphs>135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>
  <dc:title>Aaron Li Annotation Toolkit</dc:title>
  <dc:creator>Aaron Li</dc:creator>
  <cp:lastModifiedBy>Aaron Li</cp:lastModifiedBy>
  <dc:description>Editable offline screenshot annotations with a fictional example.</dc:description>
</cp:coreProperties>
</file>